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saveSubsetFonts="1" strictFirstAndLastChars="0">
  <p:sldMasterIdLst>
    <p:sldMasterId id="2147483648" r:id="rId1"/>
  </p:sldMasterIdLst>
  <p:notesMasterIdLst>
    <p:notesMasterId r:id="rId2"/>
  </p:notesMasterIdLst>
  <p:sldIdLst>
    <p:sldId id="260" r:id="rId3"/>
    <p:sldId id="261" r:id="rId4"/>
    <p:sldId id="262" r:id="rId5"/>
    <p:sldId id="263" r:id="rId6"/>
    <p:sldId id="265" r:id="rId7"/>
    <p:sldId id="266" r:id="rId8"/>
    <p:sldId id="267" r:id="rId9"/>
  </p:sldIdLst>
  <p:sldSz cy="5143500" cx="9144000"/>
  <p:notesSz cx="6858000" cy="9144000"/>
  <p:defaultText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showComments="0">
  <p:slideViewPr>
    <p:cSldViewPr snapToGrid="0">
      <p:cViewPr varScale="1">
        <p:scale>
          <a:sx n="100" d="100"/>
          <a:sy n="100" d="100"/>
        </p:scale>
        <p:origin x="0" y="0"/>
      </p:cViewPr>
      <p:guideLst>
        <p:guide orient="horz" pos="1620"/>
        <p:guide pos="288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tableStyles" Target="tableStyles.xml"/><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29" name="Shape 2"/>
        <p:cNvGrpSpPr/>
        <p:nvPr/>
      </p:nvGrpSpPr>
      <p:grpSpPr>
        <a:xfrm>
          <a:off x="0" y="0"/>
          <a:ext cx="0" cy="0"/>
          <a:chOff x="0" y="0"/>
          <a:chExt cx="0" cy="0"/>
        </a:xfrm>
      </p:grpSpPr>
      <p:sp>
        <p:nvSpPr>
          <p:cNvPr id="1048613" name="Google Shape;3;n"/>
          <p:cNvSpPr/>
          <p:nvPr>
            <p:ph type="sldImg" idx="2"/>
          </p:nvPr>
        </p:nvSpPr>
        <p:spPr>
          <a:xfrm>
            <a:off x="381300" y="685800"/>
            <a:ext cx="6096075" cy="3429000"/>
          </a:xfrm>
          <a:custGeom>
            <a:avLst/>
            <a:ah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8614" name="Google Shape;4;n"/>
          <p:cNvSpPr txBox="1"/>
          <p:nvPr>
            <p:ph type="body" idx="1"/>
          </p:nvPr>
        </p:nvSpPr>
        <p:spPr>
          <a:xfrm>
            <a:off x="685800" y="4343400"/>
            <a:ext cx="5486400" cy="4114800"/>
          </a:xfrm>
          <a:prstGeom prst="rect"/>
          <a:noFill/>
          <a:ln>
            <a:noFill/>
          </a:ln>
        </p:spPr>
        <p:txBody>
          <a:bodyPr anchor="t" anchorCtr="0" bIns="91425" lIns="91425" rIns="91425" spcFirstLastPara="1" tIns="91425" wrap="square">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hlink="hlink" folHlink="folHlink"/>
  <p:notes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5" name="Shape 9"/>
        <p:cNvGrpSpPr/>
        <p:nvPr/>
      </p:nvGrpSpPr>
      <p:grpSpPr>
        <a:xfrm>
          <a:off x="0" y="0"/>
          <a:ext cx="0" cy="0"/>
          <a:chOff x="0" y="0"/>
          <a:chExt cx="0" cy="0"/>
        </a:xfrm>
      </p:grpSpPr>
      <p:sp>
        <p:nvSpPr>
          <p:cNvPr id="1048579" name="Google Shape;10;p2"/>
          <p:cNvSpPr txBox="1"/>
          <p:nvPr>
            <p:ph type="ctrTitle"/>
          </p:nvPr>
        </p:nvSpPr>
        <p:spPr>
          <a:xfrm>
            <a:off x="311708" y="744575"/>
            <a:ext cx="8520600" cy="2052600"/>
          </a:xfrm>
          <a:prstGeom prst="rect"/>
        </p:spPr>
        <p:txBody>
          <a:bodyPr anchor="b" anchorCtr="0" bIns="91425" lIns="91425" rIns="91425" spcFirstLastPara="1" tIns="91425" wrap="square">
            <a:normAutofit/>
          </a:bodyPr>
          <a:lstStyle>
            <a:lvl1pPr algn="ctr" lvl="0">
              <a:spcBef>
                <a:spcPts val="0"/>
              </a:spcBef>
              <a:spcAft>
                <a:spcPts val="0"/>
              </a:spcAft>
              <a:buSzPts val="5200"/>
              <a:buNone/>
              <a:defRPr sz="5200"/>
            </a:lvl1pPr>
            <a:lvl2pPr algn="ctr" lvl="1">
              <a:spcBef>
                <a:spcPts val="0"/>
              </a:spcBef>
              <a:spcAft>
                <a:spcPts val="0"/>
              </a:spcAft>
              <a:buSzPts val="5200"/>
              <a:buNone/>
              <a:defRPr sz="5200"/>
            </a:lvl2pPr>
            <a:lvl3pPr algn="ctr" lvl="2">
              <a:spcBef>
                <a:spcPts val="0"/>
              </a:spcBef>
              <a:spcAft>
                <a:spcPts val="0"/>
              </a:spcAft>
              <a:buSzPts val="5200"/>
              <a:buNone/>
              <a:defRPr sz="5200"/>
            </a:lvl3pPr>
            <a:lvl4pPr algn="ctr" lvl="3">
              <a:spcBef>
                <a:spcPts val="0"/>
              </a:spcBef>
              <a:spcAft>
                <a:spcPts val="0"/>
              </a:spcAft>
              <a:buSzPts val="5200"/>
              <a:buNone/>
              <a:defRPr sz="5200"/>
            </a:lvl4pPr>
            <a:lvl5pPr algn="ctr" lvl="4">
              <a:spcBef>
                <a:spcPts val="0"/>
              </a:spcBef>
              <a:spcAft>
                <a:spcPts val="0"/>
              </a:spcAft>
              <a:buSzPts val="5200"/>
              <a:buNone/>
              <a:defRPr sz="5200"/>
            </a:lvl5pPr>
            <a:lvl6pPr algn="ctr" lvl="5">
              <a:spcBef>
                <a:spcPts val="0"/>
              </a:spcBef>
              <a:spcAft>
                <a:spcPts val="0"/>
              </a:spcAft>
              <a:buSzPts val="5200"/>
              <a:buNone/>
              <a:defRPr sz="5200"/>
            </a:lvl6pPr>
            <a:lvl7pPr algn="ctr" lvl="6">
              <a:spcBef>
                <a:spcPts val="0"/>
              </a:spcBef>
              <a:spcAft>
                <a:spcPts val="0"/>
              </a:spcAft>
              <a:buSzPts val="5200"/>
              <a:buNone/>
              <a:defRPr sz="5200"/>
            </a:lvl7pPr>
            <a:lvl8pPr algn="ctr" lvl="7">
              <a:spcBef>
                <a:spcPts val="0"/>
              </a:spcBef>
              <a:spcAft>
                <a:spcPts val="0"/>
              </a:spcAft>
              <a:buSzPts val="5200"/>
              <a:buNone/>
              <a:defRPr sz="5200"/>
            </a:lvl8pPr>
            <a:lvl9pPr algn="ctr" lvl="8">
              <a:spcBef>
                <a:spcPts val="0"/>
              </a:spcBef>
              <a:spcAft>
                <a:spcPts val="0"/>
              </a:spcAft>
              <a:buSzPts val="5200"/>
              <a:buNone/>
              <a:defRPr sz="5200"/>
            </a:lvl9pPr>
          </a:lstStyle>
          <a:p/>
        </p:txBody>
      </p:sp>
      <p:sp>
        <p:nvSpPr>
          <p:cNvPr id="1048580" name="Google Shape;11;p2"/>
          <p:cNvSpPr txBox="1"/>
          <p:nvPr>
            <p:ph type="subTitle" idx="1"/>
          </p:nvPr>
        </p:nvSpPr>
        <p:spPr>
          <a:xfrm>
            <a:off x="311700" y="2834125"/>
            <a:ext cx="8520600" cy="792600"/>
          </a:xfrm>
          <a:prstGeom prst="rect"/>
        </p:spPr>
        <p:txBody>
          <a:bodyPr anchor="t" anchorCtr="0" bIns="91425" lIns="91425" rIns="91425" spcFirstLastPara="1" tIns="91425" wrap="square">
            <a:normAutofit/>
          </a:bodyPr>
          <a:lstStyle>
            <a:lvl1pPr algn="ctr" lvl="0">
              <a:lnSpc>
                <a:spcPct val="100000"/>
              </a:lnSpc>
              <a:spcBef>
                <a:spcPts val="0"/>
              </a:spcBef>
              <a:spcAft>
                <a:spcPts val="0"/>
              </a:spcAft>
              <a:buSzPts val="2800"/>
              <a:buNone/>
              <a:defRPr sz="2800"/>
            </a:lvl1pPr>
            <a:lvl2pPr algn="ctr" lvl="1">
              <a:lnSpc>
                <a:spcPct val="100000"/>
              </a:lnSpc>
              <a:spcBef>
                <a:spcPts val="0"/>
              </a:spcBef>
              <a:spcAft>
                <a:spcPts val="0"/>
              </a:spcAft>
              <a:buSzPts val="2800"/>
              <a:buNone/>
              <a:defRPr sz="2800"/>
            </a:lvl2pPr>
            <a:lvl3pPr algn="ctr" lvl="2">
              <a:lnSpc>
                <a:spcPct val="100000"/>
              </a:lnSpc>
              <a:spcBef>
                <a:spcPts val="0"/>
              </a:spcBef>
              <a:spcAft>
                <a:spcPts val="0"/>
              </a:spcAft>
              <a:buSzPts val="2800"/>
              <a:buNone/>
              <a:defRPr sz="2800"/>
            </a:lvl3pPr>
            <a:lvl4pPr algn="ctr" lvl="3">
              <a:lnSpc>
                <a:spcPct val="100000"/>
              </a:lnSpc>
              <a:spcBef>
                <a:spcPts val="0"/>
              </a:spcBef>
              <a:spcAft>
                <a:spcPts val="0"/>
              </a:spcAft>
              <a:buSzPts val="2800"/>
              <a:buNone/>
              <a:defRPr sz="2800"/>
            </a:lvl4pPr>
            <a:lvl5pPr algn="ctr" lvl="4">
              <a:lnSpc>
                <a:spcPct val="100000"/>
              </a:lnSpc>
              <a:spcBef>
                <a:spcPts val="0"/>
              </a:spcBef>
              <a:spcAft>
                <a:spcPts val="0"/>
              </a:spcAft>
              <a:buSzPts val="2800"/>
              <a:buNone/>
              <a:defRPr sz="2800"/>
            </a:lvl5pPr>
            <a:lvl6pPr algn="ctr" lvl="5">
              <a:lnSpc>
                <a:spcPct val="100000"/>
              </a:lnSpc>
              <a:spcBef>
                <a:spcPts val="0"/>
              </a:spcBef>
              <a:spcAft>
                <a:spcPts val="0"/>
              </a:spcAft>
              <a:buSzPts val="2800"/>
              <a:buNone/>
              <a:defRPr sz="2800"/>
            </a:lvl6pPr>
            <a:lvl7pPr algn="ctr" lvl="6">
              <a:lnSpc>
                <a:spcPct val="100000"/>
              </a:lnSpc>
              <a:spcBef>
                <a:spcPts val="0"/>
              </a:spcBef>
              <a:spcAft>
                <a:spcPts val="0"/>
              </a:spcAft>
              <a:buSzPts val="2800"/>
              <a:buNone/>
              <a:defRPr sz="2800"/>
            </a:lvl7pPr>
            <a:lvl8pPr algn="ctr" lvl="7">
              <a:lnSpc>
                <a:spcPct val="100000"/>
              </a:lnSpc>
              <a:spcBef>
                <a:spcPts val="0"/>
              </a:spcBef>
              <a:spcAft>
                <a:spcPts val="0"/>
              </a:spcAft>
              <a:buSzPts val="2800"/>
              <a:buNone/>
              <a:defRPr sz="2800"/>
            </a:lvl8pPr>
            <a:lvl9pPr algn="ctr" lvl="8">
              <a:lnSpc>
                <a:spcPct val="100000"/>
              </a:lnSpc>
              <a:spcBef>
                <a:spcPts val="0"/>
              </a:spcBef>
              <a:spcAft>
                <a:spcPts val="0"/>
              </a:spcAft>
              <a:buSzPts val="2800"/>
              <a:buNone/>
              <a:defRPr sz="2800"/>
            </a:lvl9pPr>
          </a:lstStyle>
          <a:p/>
        </p:txBody>
      </p:sp>
      <p:sp>
        <p:nvSpPr>
          <p:cNvPr id="1048581" name="Google Shape;12;p2"/>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23" name="Shape 44"/>
        <p:cNvGrpSpPr/>
        <p:nvPr/>
      </p:nvGrpSpPr>
      <p:grpSpPr>
        <a:xfrm>
          <a:off x="0" y="0"/>
          <a:ext cx="0" cy="0"/>
          <a:chOff x="0" y="0"/>
          <a:chExt cx="0" cy="0"/>
        </a:xfrm>
      </p:grpSpPr>
      <p:sp>
        <p:nvSpPr>
          <p:cNvPr id="1048594" name="Google Shape;45;p11"/>
          <p:cNvSpPr txBox="1"/>
          <p:nvPr>
            <p:ph type="title" hasCustomPrompt="1"/>
          </p:nvPr>
        </p:nvSpPr>
        <p:spPr>
          <a:xfrm>
            <a:off x="311700" y="1106125"/>
            <a:ext cx="8520600" cy="1963500"/>
          </a:xfrm>
          <a:prstGeom prst="rect"/>
        </p:spPr>
        <p:txBody>
          <a:bodyPr anchor="b" anchorCtr="0" bIns="91425" lIns="91425" rIns="91425" spcFirstLastPara="1" tIns="91425" wrap="square">
            <a:normAutofit/>
          </a:bodyPr>
          <a:lstStyle>
            <a:lvl1pPr algn="ctr" lvl="0">
              <a:spcBef>
                <a:spcPts val="0"/>
              </a:spcBef>
              <a:spcAft>
                <a:spcPts val="0"/>
              </a:spcAft>
              <a:buSzPts val="12000"/>
              <a:buNone/>
              <a:defRPr sz="12000"/>
            </a:lvl1pPr>
            <a:lvl2pPr algn="ctr" lvl="1">
              <a:spcBef>
                <a:spcPts val="0"/>
              </a:spcBef>
              <a:spcAft>
                <a:spcPts val="0"/>
              </a:spcAft>
              <a:buSzPts val="12000"/>
              <a:buNone/>
              <a:defRPr sz="12000"/>
            </a:lvl2pPr>
            <a:lvl3pPr algn="ctr" lvl="2">
              <a:spcBef>
                <a:spcPts val="0"/>
              </a:spcBef>
              <a:spcAft>
                <a:spcPts val="0"/>
              </a:spcAft>
              <a:buSzPts val="12000"/>
              <a:buNone/>
              <a:defRPr sz="12000"/>
            </a:lvl3pPr>
            <a:lvl4pPr algn="ctr" lvl="3">
              <a:spcBef>
                <a:spcPts val="0"/>
              </a:spcBef>
              <a:spcAft>
                <a:spcPts val="0"/>
              </a:spcAft>
              <a:buSzPts val="12000"/>
              <a:buNone/>
              <a:defRPr sz="12000"/>
            </a:lvl4pPr>
            <a:lvl5pPr algn="ctr" lvl="4">
              <a:spcBef>
                <a:spcPts val="0"/>
              </a:spcBef>
              <a:spcAft>
                <a:spcPts val="0"/>
              </a:spcAft>
              <a:buSzPts val="12000"/>
              <a:buNone/>
              <a:defRPr sz="12000"/>
            </a:lvl5pPr>
            <a:lvl6pPr algn="ctr" lvl="5">
              <a:spcBef>
                <a:spcPts val="0"/>
              </a:spcBef>
              <a:spcAft>
                <a:spcPts val="0"/>
              </a:spcAft>
              <a:buSzPts val="12000"/>
              <a:buNone/>
              <a:defRPr sz="12000"/>
            </a:lvl6pPr>
            <a:lvl7pPr algn="ctr" lvl="6">
              <a:spcBef>
                <a:spcPts val="0"/>
              </a:spcBef>
              <a:spcAft>
                <a:spcPts val="0"/>
              </a:spcAft>
              <a:buSzPts val="12000"/>
              <a:buNone/>
              <a:defRPr sz="12000"/>
            </a:lvl7pPr>
            <a:lvl8pPr algn="ctr" lvl="7">
              <a:spcBef>
                <a:spcPts val="0"/>
              </a:spcBef>
              <a:spcAft>
                <a:spcPts val="0"/>
              </a:spcAft>
              <a:buSzPts val="12000"/>
              <a:buNone/>
              <a:defRPr sz="12000"/>
            </a:lvl8pPr>
            <a:lvl9pPr algn="ctr" lvl="8">
              <a:spcBef>
                <a:spcPts val="0"/>
              </a:spcBef>
              <a:spcAft>
                <a:spcPts val="0"/>
              </a:spcAft>
              <a:buSzPts val="12000"/>
              <a:buNone/>
              <a:defRPr sz="12000"/>
            </a:lvl9pPr>
          </a:lstStyle>
          <a:p>
            <a:r>
              <a:t>xx%</a:t>
            </a:r>
          </a:p>
        </p:txBody>
      </p:sp>
      <p:sp>
        <p:nvSpPr>
          <p:cNvPr id="1048595" name="Google Shape;46;p11"/>
          <p:cNvSpPr txBox="1"/>
          <p:nvPr>
            <p:ph type="body" idx="1"/>
          </p:nvPr>
        </p:nvSpPr>
        <p:spPr>
          <a:xfrm>
            <a:off x="311700" y="3152225"/>
            <a:ext cx="8520600" cy="1300800"/>
          </a:xfrm>
          <a:prstGeom prst="rect"/>
        </p:spPr>
        <p:txBody>
          <a:bodyPr anchor="t" anchorCtr="0" bIns="91425" lIns="91425" rIns="91425" spcFirstLastPara="1" tIns="91425" wrap="square">
            <a:normAutofit/>
          </a:bodyPr>
          <a:lstStyle>
            <a:lvl1pPr algn="ctr" indent="-342900" lvl="0" marL="457200">
              <a:spcBef>
                <a:spcPts val="0"/>
              </a:spcBef>
              <a:spcAft>
                <a:spcPts val="0"/>
              </a:spcAft>
              <a:buSzPts val="1800"/>
              <a:buChar char="●"/>
            </a:lvl1pPr>
            <a:lvl2pPr algn="ctr" indent="-317500" lvl="1" marL="914400">
              <a:spcBef>
                <a:spcPts val="0"/>
              </a:spcBef>
              <a:spcAft>
                <a:spcPts val="0"/>
              </a:spcAft>
              <a:buSzPts val="1400"/>
              <a:buChar char="○"/>
            </a:lvl2pPr>
            <a:lvl3pPr algn="ctr" indent="-317500" lvl="2" marL="1371600">
              <a:spcBef>
                <a:spcPts val="0"/>
              </a:spcBef>
              <a:spcAft>
                <a:spcPts val="0"/>
              </a:spcAft>
              <a:buSzPts val="1400"/>
              <a:buChar char="■"/>
            </a:lvl3pPr>
            <a:lvl4pPr algn="ctr" indent="-317500" lvl="3" marL="1828800">
              <a:spcBef>
                <a:spcPts val="0"/>
              </a:spcBef>
              <a:spcAft>
                <a:spcPts val="0"/>
              </a:spcAft>
              <a:buSzPts val="1400"/>
              <a:buChar char="●"/>
            </a:lvl4pPr>
            <a:lvl5pPr algn="ctr" indent="-317500" lvl="4" marL="2286000">
              <a:spcBef>
                <a:spcPts val="0"/>
              </a:spcBef>
              <a:spcAft>
                <a:spcPts val="0"/>
              </a:spcAft>
              <a:buSzPts val="1400"/>
              <a:buChar char="○"/>
            </a:lvl5pPr>
            <a:lvl6pPr algn="ctr" indent="-317500" lvl="5" marL="2743200">
              <a:spcBef>
                <a:spcPts val="0"/>
              </a:spcBef>
              <a:spcAft>
                <a:spcPts val="0"/>
              </a:spcAft>
              <a:buSzPts val="1400"/>
              <a:buChar char="■"/>
            </a:lvl6pPr>
            <a:lvl7pPr algn="ctr" indent="-317500" lvl="6" marL="3200400">
              <a:spcBef>
                <a:spcPts val="0"/>
              </a:spcBef>
              <a:spcAft>
                <a:spcPts val="0"/>
              </a:spcAft>
              <a:buSzPts val="1400"/>
              <a:buChar char="●"/>
            </a:lvl7pPr>
            <a:lvl8pPr algn="ctr" indent="-317500" lvl="7" marL="3657600">
              <a:spcBef>
                <a:spcPts val="0"/>
              </a:spcBef>
              <a:spcAft>
                <a:spcPts val="0"/>
              </a:spcAft>
              <a:buSzPts val="1400"/>
              <a:buChar char="○"/>
            </a:lvl8pPr>
            <a:lvl9pPr algn="ctr" indent="-317500" lvl="8" marL="4114800">
              <a:spcBef>
                <a:spcPts val="0"/>
              </a:spcBef>
              <a:spcAft>
                <a:spcPts val="0"/>
              </a:spcAft>
              <a:buSzPts val="1400"/>
              <a:buChar char="■"/>
            </a:lvl9pPr>
          </a:lstStyle>
          <a:p/>
        </p:txBody>
      </p:sp>
      <p:sp>
        <p:nvSpPr>
          <p:cNvPr id="1048596" name="Google Shape;47;p11"/>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20" name="Shape 48"/>
        <p:cNvGrpSpPr/>
        <p:nvPr/>
      </p:nvGrpSpPr>
      <p:grpSpPr>
        <a:xfrm>
          <a:off x="0" y="0"/>
          <a:ext cx="0" cy="0"/>
          <a:chOff x="0" y="0"/>
          <a:chExt cx="0" cy="0"/>
        </a:xfrm>
      </p:grpSpPr>
      <p:sp>
        <p:nvSpPr>
          <p:cNvPr id="1048589" name="Google Shape;49;p12"/>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21" name="Shape 13"/>
        <p:cNvGrpSpPr/>
        <p:nvPr/>
      </p:nvGrpSpPr>
      <p:grpSpPr>
        <a:xfrm>
          <a:off x="0" y="0"/>
          <a:ext cx="0" cy="0"/>
          <a:chOff x="0" y="0"/>
          <a:chExt cx="0" cy="0"/>
        </a:xfrm>
      </p:grpSpPr>
      <p:sp>
        <p:nvSpPr>
          <p:cNvPr id="1048590" name="Google Shape;14;p3"/>
          <p:cNvSpPr txBox="1"/>
          <p:nvPr>
            <p:ph type="title"/>
          </p:nvPr>
        </p:nvSpPr>
        <p:spPr>
          <a:xfrm>
            <a:off x="311700" y="2150850"/>
            <a:ext cx="8520600" cy="841800"/>
          </a:xfrm>
          <a:prstGeom prst="rect"/>
        </p:spPr>
        <p:txBody>
          <a:bodyPr anchor="ctr" anchorCtr="0" bIns="91425" lIns="91425" rIns="91425" spcFirstLastPara="1" tIns="91425" wrap="square">
            <a:normAutofit/>
          </a:bodyPr>
          <a:lstStyle>
            <a:lvl1pPr algn="ctr" lvl="0">
              <a:spcBef>
                <a:spcPts val="0"/>
              </a:spcBef>
              <a:spcAft>
                <a:spcPts val="0"/>
              </a:spcAft>
              <a:buSzPts val="3600"/>
              <a:buNone/>
              <a:defRPr sz="3600"/>
            </a:lvl1pPr>
            <a:lvl2pPr algn="ctr" lvl="1">
              <a:spcBef>
                <a:spcPts val="0"/>
              </a:spcBef>
              <a:spcAft>
                <a:spcPts val="0"/>
              </a:spcAft>
              <a:buSzPts val="3600"/>
              <a:buNone/>
              <a:defRPr sz="3600"/>
            </a:lvl2pPr>
            <a:lvl3pPr algn="ctr" lvl="2">
              <a:spcBef>
                <a:spcPts val="0"/>
              </a:spcBef>
              <a:spcAft>
                <a:spcPts val="0"/>
              </a:spcAft>
              <a:buSzPts val="3600"/>
              <a:buNone/>
              <a:defRPr sz="3600"/>
            </a:lvl3pPr>
            <a:lvl4pPr algn="ctr" lvl="3">
              <a:spcBef>
                <a:spcPts val="0"/>
              </a:spcBef>
              <a:spcAft>
                <a:spcPts val="0"/>
              </a:spcAft>
              <a:buSzPts val="3600"/>
              <a:buNone/>
              <a:defRPr sz="3600"/>
            </a:lvl4pPr>
            <a:lvl5pPr algn="ctr" lvl="4">
              <a:spcBef>
                <a:spcPts val="0"/>
              </a:spcBef>
              <a:spcAft>
                <a:spcPts val="0"/>
              </a:spcAft>
              <a:buSzPts val="3600"/>
              <a:buNone/>
              <a:defRPr sz="3600"/>
            </a:lvl5pPr>
            <a:lvl6pPr algn="ctr" lvl="5">
              <a:spcBef>
                <a:spcPts val="0"/>
              </a:spcBef>
              <a:spcAft>
                <a:spcPts val="0"/>
              </a:spcAft>
              <a:buSzPts val="3600"/>
              <a:buNone/>
              <a:defRPr sz="3600"/>
            </a:lvl6pPr>
            <a:lvl7pPr algn="ctr" lvl="6">
              <a:spcBef>
                <a:spcPts val="0"/>
              </a:spcBef>
              <a:spcAft>
                <a:spcPts val="0"/>
              </a:spcAft>
              <a:buSzPts val="3600"/>
              <a:buNone/>
              <a:defRPr sz="3600"/>
            </a:lvl7pPr>
            <a:lvl8pPr algn="ctr" lvl="7">
              <a:spcBef>
                <a:spcPts val="0"/>
              </a:spcBef>
              <a:spcAft>
                <a:spcPts val="0"/>
              </a:spcAft>
              <a:buSzPts val="3600"/>
              <a:buNone/>
              <a:defRPr sz="3600"/>
            </a:lvl8pPr>
            <a:lvl9pPr algn="ctr" lvl="8">
              <a:spcBef>
                <a:spcPts val="0"/>
              </a:spcBef>
              <a:spcAft>
                <a:spcPts val="0"/>
              </a:spcAft>
              <a:buSzPts val="3600"/>
              <a:buNone/>
              <a:defRPr sz="3600"/>
            </a:lvl9pPr>
          </a:lstStyle>
          <a:p/>
        </p:txBody>
      </p:sp>
      <p:sp>
        <p:nvSpPr>
          <p:cNvPr id="1048591" name="Google Shape;15;p3"/>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24" name="Shape 16"/>
        <p:cNvGrpSpPr/>
        <p:nvPr/>
      </p:nvGrpSpPr>
      <p:grpSpPr>
        <a:xfrm>
          <a:off x="0" y="0"/>
          <a:ext cx="0" cy="0"/>
          <a:chOff x="0" y="0"/>
          <a:chExt cx="0" cy="0"/>
        </a:xfrm>
      </p:grpSpPr>
      <p:sp>
        <p:nvSpPr>
          <p:cNvPr id="1048597" name="Google Shape;17;p4"/>
          <p:cNvSpPr txBox="1"/>
          <p:nvPr>
            <p:ph type="title"/>
          </p:nvPr>
        </p:nvSpPr>
        <p:spPr>
          <a:xfrm>
            <a:off x="311700" y="445025"/>
            <a:ext cx="8520600" cy="572700"/>
          </a:xfrm>
          <a:prstGeom prst="rect"/>
        </p:spPr>
        <p:txBody>
          <a:bodyPr anchor="t" anchorCtr="0" bIns="91425" lIns="91425" rIns="91425" spcFirstLastPara="1" tIns="91425" wrap="square">
            <a:normAutofit fontScale="96429"/>
          </a:bodyPr>
          <a:lstStyle>
            <a:lvl1pPr lvl="0">
              <a:spcBef>
                <a:spcPts val="0"/>
              </a:spcBef>
              <a:spcAft>
                <a:spcPts val="0"/>
              </a:spcAft>
              <a:buSzPts val="2800"/>
              <a:buNone/>
            </a:lvl1pPr>
            <a:lvl2pPr lvl="1">
              <a:spcBef>
                <a:spcPts val="0"/>
              </a:spcBef>
              <a:spcAft>
                <a:spcPts val="0"/>
              </a:spcAft>
              <a:buSzPts val="2800"/>
              <a:buNone/>
            </a:lvl2pPr>
            <a:lvl3pPr lvl="2">
              <a:spcBef>
                <a:spcPts val="0"/>
              </a:spcBef>
              <a:spcAft>
                <a:spcPts val="0"/>
              </a:spcAft>
              <a:buSzPts val="2800"/>
              <a:buNone/>
            </a:lvl3pPr>
            <a:lvl4pPr lvl="3">
              <a:spcBef>
                <a:spcPts val="0"/>
              </a:spcBef>
              <a:spcAft>
                <a:spcPts val="0"/>
              </a:spcAft>
              <a:buSzPts val="2800"/>
              <a:buNone/>
            </a:lvl4pPr>
            <a:lvl5pPr lvl="4">
              <a:spcBef>
                <a:spcPts val="0"/>
              </a:spcBef>
              <a:spcAft>
                <a:spcPts val="0"/>
              </a:spcAft>
              <a:buSzPts val="2800"/>
              <a:buNone/>
            </a:lvl5pPr>
            <a:lvl6pPr lvl="5">
              <a:spcBef>
                <a:spcPts val="0"/>
              </a:spcBef>
              <a:spcAft>
                <a:spcPts val="0"/>
              </a:spcAft>
              <a:buSzPts val="2800"/>
              <a:buNone/>
            </a:lvl6pPr>
            <a:lvl7pPr lvl="6">
              <a:spcBef>
                <a:spcPts val="0"/>
              </a:spcBef>
              <a:spcAft>
                <a:spcPts val="0"/>
              </a:spcAft>
              <a:buSzPts val="2800"/>
              <a:buNone/>
            </a:lvl7pPr>
            <a:lvl8pPr lvl="7">
              <a:spcBef>
                <a:spcPts val="0"/>
              </a:spcBef>
              <a:spcAft>
                <a:spcPts val="0"/>
              </a:spcAft>
              <a:buSzPts val="2800"/>
              <a:buNone/>
            </a:lvl8pPr>
            <a:lvl9pPr lvl="8">
              <a:spcBef>
                <a:spcPts val="0"/>
              </a:spcBef>
              <a:spcAft>
                <a:spcPts val="0"/>
              </a:spcAft>
              <a:buSzPts val="2800"/>
              <a:buNone/>
            </a:lvl9pPr>
          </a:lstStyle>
          <a:p/>
        </p:txBody>
      </p:sp>
      <p:sp>
        <p:nvSpPr>
          <p:cNvPr id="1048598" name="Google Shape;18;p4"/>
          <p:cNvSpPr txBox="1"/>
          <p:nvPr>
            <p:ph type="body" idx="1"/>
          </p:nvPr>
        </p:nvSpPr>
        <p:spPr>
          <a:xfrm>
            <a:off x="311700" y="1152475"/>
            <a:ext cx="8520600" cy="3416400"/>
          </a:xfrm>
          <a:prstGeom prst="rect"/>
        </p:spPr>
        <p:txBody>
          <a:bodyPr anchor="t" anchorCtr="0" bIns="91425" lIns="91425" rIns="91425" spcFirstLastPara="1" tIns="91425" wrap="square">
            <a:normAutofit/>
          </a:bodyPr>
          <a:lstStyle>
            <a:lvl1pPr indent="-342900" lvl="0" marL="457200">
              <a:spcBef>
                <a:spcPts val="0"/>
              </a:spcBef>
              <a:spcAft>
                <a:spcPts val="0"/>
              </a:spcAft>
              <a:buSzPts val="1800"/>
              <a:buChar char="●"/>
            </a:lvl1pPr>
            <a:lvl2pPr indent="-317500" lvl="1" marL="914400">
              <a:spcBef>
                <a:spcPts val="0"/>
              </a:spcBef>
              <a:spcAft>
                <a:spcPts val="0"/>
              </a:spcAft>
              <a:buSzPts val="1400"/>
              <a:buChar char="○"/>
            </a:lvl2pPr>
            <a:lvl3pPr indent="-317500" lvl="2" marL="1371600">
              <a:spcBef>
                <a:spcPts val="0"/>
              </a:spcBef>
              <a:spcAft>
                <a:spcPts val="0"/>
              </a:spcAft>
              <a:buSzPts val="1400"/>
              <a:buChar char="■"/>
            </a:lvl3pPr>
            <a:lvl4pPr indent="-317500" lvl="3" marL="1828800">
              <a:spcBef>
                <a:spcPts val="0"/>
              </a:spcBef>
              <a:spcAft>
                <a:spcPts val="0"/>
              </a:spcAft>
              <a:buSzPts val="1400"/>
              <a:buChar char="●"/>
            </a:lvl4pPr>
            <a:lvl5pPr indent="-317500" lvl="4" marL="2286000">
              <a:spcBef>
                <a:spcPts val="0"/>
              </a:spcBef>
              <a:spcAft>
                <a:spcPts val="0"/>
              </a:spcAft>
              <a:buSzPts val="1400"/>
              <a:buChar char="○"/>
            </a:lvl5pPr>
            <a:lvl6pPr indent="-317500" lvl="5" marL="2743200">
              <a:spcBef>
                <a:spcPts val="0"/>
              </a:spcBef>
              <a:spcAft>
                <a:spcPts val="0"/>
              </a:spcAft>
              <a:buSzPts val="1400"/>
              <a:buChar char="■"/>
            </a:lvl6pPr>
            <a:lvl7pPr indent="-317500" lvl="6" marL="3200400">
              <a:spcBef>
                <a:spcPts val="0"/>
              </a:spcBef>
              <a:spcAft>
                <a:spcPts val="0"/>
              </a:spcAft>
              <a:buSzPts val="1400"/>
              <a:buChar char="●"/>
            </a:lvl7pPr>
            <a:lvl8pPr indent="-317500" lvl="7" marL="3657600">
              <a:spcBef>
                <a:spcPts val="0"/>
              </a:spcBef>
              <a:spcAft>
                <a:spcPts val="0"/>
              </a:spcAft>
              <a:buSzPts val="1400"/>
              <a:buChar char="○"/>
            </a:lvl8pPr>
            <a:lvl9pPr indent="-317500" lvl="8" marL="4114800">
              <a:spcBef>
                <a:spcPts val="0"/>
              </a:spcBef>
              <a:spcAft>
                <a:spcPts val="0"/>
              </a:spcAft>
              <a:buSzPts val="1400"/>
              <a:buChar char="■"/>
            </a:lvl9pPr>
          </a:lstStyle>
          <a:p/>
        </p:txBody>
      </p:sp>
      <p:sp>
        <p:nvSpPr>
          <p:cNvPr id="1048599" name="Google Shape;19;p4"/>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25" name="Shape 20"/>
        <p:cNvGrpSpPr/>
        <p:nvPr/>
      </p:nvGrpSpPr>
      <p:grpSpPr>
        <a:xfrm>
          <a:off x="0" y="0"/>
          <a:ext cx="0" cy="0"/>
          <a:chOff x="0" y="0"/>
          <a:chExt cx="0" cy="0"/>
        </a:xfrm>
      </p:grpSpPr>
      <p:sp>
        <p:nvSpPr>
          <p:cNvPr id="1048600" name="Google Shape;21;p5"/>
          <p:cNvSpPr txBox="1"/>
          <p:nvPr>
            <p:ph type="title"/>
          </p:nvPr>
        </p:nvSpPr>
        <p:spPr>
          <a:xfrm>
            <a:off x="311700" y="445025"/>
            <a:ext cx="8520600" cy="572700"/>
          </a:xfrm>
          <a:prstGeom prst="rect"/>
        </p:spPr>
        <p:txBody>
          <a:bodyPr anchor="t" anchorCtr="0" bIns="91425" lIns="91425" rIns="91425" spcFirstLastPara="1" tIns="91425" wrap="square">
            <a:normAutofit fontScale="96429"/>
          </a:bodyPr>
          <a:lstStyle>
            <a:lvl1pPr lvl="0">
              <a:spcBef>
                <a:spcPts val="0"/>
              </a:spcBef>
              <a:spcAft>
                <a:spcPts val="0"/>
              </a:spcAft>
              <a:buSzPts val="2800"/>
              <a:buNone/>
            </a:lvl1pPr>
            <a:lvl2pPr lvl="1">
              <a:spcBef>
                <a:spcPts val="0"/>
              </a:spcBef>
              <a:spcAft>
                <a:spcPts val="0"/>
              </a:spcAft>
              <a:buSzPts val="2800"/>
              <a:buNone/>
            </a:lvl2pPr>
            <a:lvl3pPr lvl="2">
              <a:spcBef>
                <a:spcPts val="0"/>
              </a:spcBef>
              <a:spcAft>
                <a:spcPts val="0"/>
              </a:spcAft>
              <a:buSzPts val="2800"/>
              <a:buNone/>
            </a:lvl3pPr>
            <a:lvl4pPr lvl="3">
              <a:spcBef>
                <a:spcPts val="0"/>
              </a:spcBef>
              <a:spcAft>
                <a:spcPts val="0"/>
              </a:spcAft>
              <a:buSzPts val="2800"/>
              <a:buNone/>
            </a:lvl4pPr>
            <a:lvl5pPr lvl="4">
              <a:spcBef>
                <a:spcPts val="0"/>
              </a:spcBef>
              <a:spcAft>
                <a:spcPts val="0"/>
              </a:spcAft>
              <a:buSzPts val="2800"/>
              <a:buNone/>
            </a:lvl5pPr>
            <a:lvl6pPr lvl="5">
              <a:spcBef>
                <a:spcPts val="0"/>
              </a:spcBef>
              <a:spcAft>
                <a:spcPts val="0"/>
              </a:spcAft>
              <a:buSzPts val="2800"/>
              <a:buNone/>
            </a:lvl6pPr>
            <a:lvl7pPr lvl="6">
              <a:spcBef>
                <a:spcPts val="0"/>
              </a:spcBef>
              <a:spcAft>
                <a:spcPts val="0"/>
              </a:spcAft>
              <a:buSzPts val="2800"/>
              <a:buNone/>
            </a:lvl7pPr>
            <a:lvl8pPr lvl="7">
              <a:spcBef>
                <a:spcPts val="0"/>
              </a:spcBef>
              <a:spcAft>
                <a:spcPts val="0"/>
              </a:spcAft>
              <a:buSzPts val="2800"/>
              <a:buNone/>
            </a:lvl8pPr>
            <a:lvl9pPr lvl="8">
              <a:spcBef>
                <a:spcPts val="0"/>
              </a:spcBef>
              <a:spcAft>
                <a:spcPts val="0"/>
              </a:spcAft>
              <a:buSzPts val="2800"/>
              <a:buNone/>
            </a:lvl9pPr>
          </a:lstStyle>
          <a:p/>
        </p:txBody>
      </p:sp>
      <p:sp>
        <p:nvSpPr>
          <p:cNvPr id="1048601" name="Google Shape;22;p5"/>
          <p:cNvSpPr txBox="1"/>
          <p:nvPr>
            <p:ph type="body" idx="1"/>
          </p:nvPr>
        </p:nvSpPr>
        <p:spPr>
          <a:xfrm>
            <a:off x="311700" y="1152475"/>
            <a:ext cx="3999900" cy="3416400"/>
          </a:xfrm>
          <a:prstGeom prst="rect"/>
        </p:spPr>
        <p:txBody>
          <a:bodyPr anchor="t" anchorCtr="0" bIns="91425" lIns="91425" rIns="91425" spcFirstLastPara="1" tIns="91425" wrap="square">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1048602" name="Google Shape;23;p5"/>
          <p:cNvSpPr txBox="1"/>
          <p:nvPr>
            <p:ph type="body" idx="2"/>
          </p:nvPr>
        </p:nvSpPr>
        <p:spPr>
          <a:xfrm>
            <a:off x="4832400" y="1152475"/>
            <a:ext cx="3999900" cy="3416400"/>
          </a:xfrm>
          <a:prstGeom prst="rect"/>
        </p:spPr>
        <p:txBody>
          <a:bodyPr anchor="t" anchorCtr="0" bIns="91425" lIns="91425" rIns="91425" spcFirstLastPara="1" tIns="91425" wrap="square">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1048603" name="Google Shape;24;p5"/>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26" name="Shape 25"/>
        <p:cNvGrpSpPr/>
        <p:nvPr/>
      </p:nvGrpSpPr>
      <p:grpSpPr>
        <a:xfrm>
          <a:off x="0" y="0"/>
          <a:ext cx="0" cy="0"/>
          <a:chOff x="0" y="0"/>
          <a:chExt cx="0" cy="0"/>
        </a:xfrm>
      </p:grpSpPr>
      <p:sp>
        <p:nvSpPr>
          <p:cNvPr id="1048604" name="Google Shape;26;p6"/>
          <p:cNvSpPr txBox="1"/>
          <p:nvPr>
            <p:ph type="title"/>
          </p:nvPr>
        </p:nvSpPr>
        <p:spPr>
          <a:xfrm>
            <a:off x="311700" y="445025"/>
            <a:ext cx="8520600" cy="572700"/>
          </a:xfrm>
          <a:prstGeom prst="rect"/>
        </p:spPr>
        <p:txBody>
          <a:bodyPr anchor="t" anchorCtr="0" bIns="91425" lIns="91425" rIns="91425" spcFirstLastPara="1" tIns="91425" wrap="square">
            <a:normAutofit fontScale="96429"/>
          </a:bodyPr>
          <a:lstStyle>
            <a:lvl1pPr lvl="0">
              <a:spcBef>
                <a:spcPts val="0"/>
              </a:spcBef>
              <a:spcAft>
                <a:spcPts val="0"/>
              </a:spcAft>
              <a:buSzPts val="2800"/>
              <a:buNone/>
            </a:lvl1pPr>
            <a:lvl2pPr lvl="1">
              <a:spcBef>
                <a:spcPts val="0"/>
              </a:spcBef>
              <a:spcAft>
                <a:spcPts val="0"/>
              </a:spcAft>
              <a:buSzPts val="2800"/>
              <a:buNone/>
            </a:lvl2pPr>
            <a:lvl3pPr lvl="2">
              <a:spcBef>
                <a:spcPts val="0"/>
              </a:spcBef>
              <a:spcAft>
                <a:spcPts val="0"/>
              </a:spcAft>
              <a:buSzPts val="2800"/>
              <a:buNone/>
            </a:lvl3pPr>
            <a:lvl4pPr lvl="3">
              <a:spcBef>
                <a:spcPts val="0"/>
              </a:spcBef>
              <a:spcAft>
                <a:spcPts val="0"/>
              </a:spcAft>
              <a:buSzPts val="2800"/>
              <a:buNone/>
            </a:lvl4pPr>
            <a:lvl5pPr lvl="4">
              <a:spcBef>
                <a:spcPts val="0"/>
              </a:spcBef>
              <a:spcAft>
                <a:spcPts val="0"/>
              </a:spcAft>
              <a:buSzPts val="2800"/>
              <a:buNone/>
            </a:lvl5pPr>
            <a:lvl6pPr lvl="5">
              <a:spcBef>
                <a:spcPts val="0"/>
              </a:spcBef>
              <a:spcAft>
                <a:spcPts val="0"/>
              </a:spcAft>
              <a:buSzPts val="2800"/>
              <a:buNone/>
            </a:lvl6pPr>
            <a:lvl7pPr lvl="6">
              <a:spcBef>
                <a:spcPts val="0"/>
              </a:spcBef>
              <a:spcAft>
                <a:spcPts val="0"/>
              </a:spcAft>
              <a:buSzPts val="2800"/>
              <a:buNone/>
            </a:lvl7pPr>
            <a:lvl8pPr lvl="7">
              <a:spcBef>
                <a:spcPts val="0"/>
              </a:spcBef>
              <a:spcAft>
                <a:spcPts val="0"/>
              </a:spcAft>
              <a:buSzPts val="2800"/>
              <a:buNone/>
            </a:lvl8pPr>
            <a:lvl9pPr lvl="8">
              <a:spcBef>
                <a:spcPts val="0"/>
              </a:spcBef>
              <a:spcAft>
                <a:spcPts val="0"/>
              </a:spcAft>
              <a:buSzPts val="2800"/>
              <a:buNone/>
            </a:lvl9pPr>
          </a:lstStyle>
          <a:p/>
        </p:txBody>
      </p:sp>
      <p:sp>
        <p:nvSpPr>
          <p:cNvPr id="1048605" name="Google Shape;27;p6"/>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9" name="Shape 28"/>
        <p:cNvGrpSpPr/>
        <p:nvPr/>
      </p:nvGrpSpPr>
      <p:grpSpPr>
        <a:xfrm>
          <a:off x="0" y="0"/>
          <a:ext cx="0" cy="0"/>
          <a:chOff x="0" y="0"/>
          <a:chExt cx="0" cy="0"/>
        </a:xfrm>
      </p:grpSpPr>
      <p:sp>
        <p:nvSpPr>
          <p:cNvPr id="1048586" name="Google Shape;29;p7"/>
          <p:cNvSpPr txBox="1"/>
          <p:nvPr>
            <p:ph type="title"/>
          </p:nvPr>
        </p:nvSpPr>
        <p:spPr>
          <a:xfrm>
            <a:off x="311700" y="555600"/>
            <a:ext cx="2808000" cy="755700"/>
          </a:xfrm>
          <a:prstGeom prst="rect"/>
        </p:spPr>
        <p:txBody>
          <a:bodyPr anchor="b" anchorCtr="0" bIns="91425" lIns="91425" rIns="91425" spcFirstLastPara="1" tIns="91425" wrap="square">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1048587" name="Google Shape;30;p7"/>
          <p:cNvSpPr txBox="1"/>
          <p:nvPr>
            <p:ph type="body" idx="1"/>
          </p:nvPr>
        </p:nvSpPr>
        <p:spPr>
          <a:xfrm>
            <a:off x="311700" y="1389600"/>
            <a:ext cx="2808000" cy="3179400"/>
          </a:xfrm>
          <a:prstGeom prst="rect"/>
        </p:spPr>
        <p:txBody>
          <a:bodyPr anchor="t" anchorCtr="0" bIns="91425" lIns="91425" rIns="91425" spcFirstLastPara="1" tIns="91425" wrap="square">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1048588" name="Google Shape;31;p7"/>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27" name="Shape 32"/>
        <p:cNvGrpSpPr/>
        <p:nvPr/>
      </p:nvGrpSpPr>
      <p:grpSpPr>
        <a:xfrm>
          <a:off x="0" y="0"/>
          <a:ext cx="0" cy="0"/>
          <a:chOff x="0" y="0"/>
          <a:chExt cx="0" cy="0"/>
        </a:xfrm>
      </p:grpSpPr>
      <p:sp>
        <p:nvSpPr>
          <p:cNvPr id="1048606" name="Google Shape;33;p8"/>
          <p:cNvSpPr txBox="1"/>
          <p:nvPr>
            <p:ph type="title"/>
          </p:nvPr>
        </p:nvSpPr>
        <p:spPr>
          <a:xfrm>
            <a:off x="490250" y="450150"/>
            <a:ext cx="6367800" cy="4090800"/>
          </a:xfrm>
          <a:prstGeom prst="rect"/>
        </p:spPr>
        <p:txBody>
          <a:bodyPr anchor="ctr" anchorCtr="0" bIns="91425" lIns="91425" rIns="91425" spcFirstLastPara="1" tIns="91425" wrap="square">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048607" name="Google Shape;34;p8"/>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28" name="Shape 35"/>
        <p:cNvGrpSpPr/>
        <p:nvPr/>
      </p:nvGrpSpPr>
      <p:grpSpPr>
        <a:xfrm>
          <a:off x="0" y="0"/>
          <a:ext cx="0" cy="0"/>
          <a:chOff x="0" y="0"/>
          <a:chExt cx="0" cy="0"/>
        </a:xfrm>
      </p:grpSpPr>
      <p:sp>
        <p:nvSpPr>
          <p:cNvPr id="1048608" name="Google Shape;36;p9"/>
          <p:cNvSpPr/>
          <p:nvPr/>
        </p:nvSpPr>
        <p:spPr>
          <a:xfrm>
            <a:off x="4572000" y="-125"/>
            <a:ext cx="4572000" cy="5143500"/>
          </a:xfrm>
          <a:prstGeom prst="rect"/>
          <a:solidFill>
            <a:schemeClr val="lt2"/>
          </a:solidFill>
          <a:ln>
            <a:noFill/>
          </a:ln>
        </p:spPr>
        <p:txBody>
          <a:bodyPr anchor="ctr" anchorCtr="0" bIns="91425" lIns="91425" rIns="91425" spcFirstLastPara="1" tIns="91425" wrap="square">
            <a:noAutofit/>
          </a:bodyPr>
          <a:p>
            <a:pPr algn="l" indent="0" lvl="0" marL="0" rtl="0">
              <a:spcBef>
                <a:spcPts val="0"/>
              </a:spcBef>
              <a:spcAft>
                <a:spcPts val="0"/>
              </a:spcAft>
              <a:buNone/>
            </a:pPr>
            <a:r>
              <a:t/>
            </a:r>
          </a:p>
        </p:txBody>
      </p:sp>
      <p:sp>
        <p:nvSpPr>
          <p:cNvPr id="1048609" name="Google Shape;37;p9"/>
          <p:cNvSpPr txBox="1"/>
          <p:nvPr>
            <p:ph type="title"/>
          </p:nvPr>
        </p:nvSpPr>
        <p:spPr>
          <a:xfrm>
            <a:off x="265500" y="1233175"/>
            <a:ext cx="4045200" cy="1482300"/>
          </a:xfrm>
          <a:prstGeom prst="rect"/>
        </p:spPr>
        <p:txBody>
          <a:bodyPr anchor="b" anchorCtr="0" bIns="91425" lIns="91425" rIns="91425" spcFirstLastPara="1" tIns="91425" wrap="square">
            <a:normAutofit/>
          </a:bodyPr>
          <a:lstStyle>
            <a:lvl1pPr algn="ctr" lvl="0">
              <a:spcBef>
                <a:spcPts val="0"/>
              </a:spcBef>
              <a:spcAft>
                <a:spcPts val="0"/>
              </a:spcAft>
              <a:buSzPts val="4200"/>
              <a:buNone/>
              <a:defRPr sz="4200"/>
            </a:lvl1pPr>
            <a:lvl2pPr algn="ctr" lvl="1">
              <a:spcBef>
                <a:spcPts val="0"/>
              </a:spcBef>
              <a:spcAft>
                <a:spcPts val="0"/>
              </a:spcAft>
              <a:buSzPts val="4200"/>
              <a:buNone/>
              <a:defRPr sz="4200"/>
            </a:lvl2pPr>
            <a:lvl3pPr algn="ctr" lvl="2">
              <a:spcBef>
                <a:spcPts val="0"/>
              </a:spcBef>
              <a:spcAft>
                <a:spcPts val="0"/>
              </a:spcAft>
              <a:buSzPts val="4200"/>
              <a:buNone/>
              <a:defRPr sz="4200"/>
            </a:lvl3pPr>
            <a:lvl4pPr algn="ctr" lvl="3">
              <a:spcBef>
                <a:spcPts val="0"/>
              </a:spcBef>
              <a:spcAft>
                <a:spcPts val="0"/>
              </a:spcAft>
              <a:buSzPts val="4200"/>
              <a:buNone/>
              <a:defRPr sz="4200"/>
            </a:lvl4pPr>
            <a:lvl5pPr algn="ctr" lvl="4">
              <a:spcBef>
                <a:spcPts val="0"/>
              </a:spcBef>
              <a:spcAft>
                <a:spcPts val="0"/>
              </a:spcAft>
              <a:buSzPts val="4200"/>
              <a:buNone/>
              <a:defRPr sz="4200"/>
            </a:lvl5pPr>
            <a:lvl6pPr algn="ctr" lvl="5">
              <a:spcBef>
                <a:spcPts val="0"/>
              </a:spcBef>
              <a:spcAft>
                <a:spcPts val="0"/>
              </a:spcAft>
              <a:buSzPts val="4200"/>
              <a:buNone/>
              <a:defRPr sz="4200"/>
            </a:lvl6pPr>
            <a:lvl7pPr algn="ctr" lvl="6">
              <a:spcBef>
                <a:spcPts val="0"/>
              </a:spcBef>
              <a:spcAft>
                <a:spcPts val="0"/>
              </a:spcAft>
              <a:buSzPts val="4200"/>
              <a:buNone/>
              <a:defRPr sz="4200"/>
            </a:lvl7pPr>
            <a:lvl8pPr algn="ctr" lvl="7">
              <a:spcBef>
                <a:spcPts val="0"/>
              </a:spcBef>
              <a:spcAft>
                <a:spcPts val="0"/>
              </a:spcAft>
              <a:buSzPts val="4200"/>
              <a:buNone/>
              <a:defRPr sz="4200"/>
            </a:lvl8pPr>
            <a:lvl9pPr algn="ctr" lvl="8">
              <a:spcBef>
                <a:spcPts val="0"/>
              </a:spcBef>
              <a:spcAft>
                <a:spcPts val="0"/>
              </a:spcAft>
              <a:buSzPts val="4200"/>
              <a:buNone/>
              <a:defRPr sz="4200"/>
            </a:lvl9pPr>
          </a:lstStyle>
          <a:p/>
        </p:txBody>
      </p:sp>
      <p:sp>
        <p:nvSpPr>
          <p:cNvPr id="1048610" name="Google Shape;38;p9"/>
          <p:cNvSpPr txBox="1"/>
          <p:nvPr>
            <p:ph type="subTitle" idx="1"/>
          </p:nvPr>
        </p:nvSpPr>
        <p:spPr>
          <a:xfrm>
            <a:off x="265500" y="2803075"/>
            <a:ext cx="4045200" cy="1235100"/>
          </a:xfrm>
          <a:prstGeom prst="rect"/>
        </p:spPr>
        <p:txBody>
          <a:bodyPr anchor="t" anchorCtr="0" bIns="91425" lIns="91425" rIns="91425" spcFirstLastPara="1" tIns="91425" wrap="square">
            <a:normAutofit/>
          </a:bodyPr>
          <a:lstStyle>
            <a:lvl1pPr algn="ctr" lvl="0">
              <a:lnSpc>
                <a:spcPct val="100000"/>
              </a:lnSpc>
              <a:spcBef>
                <a:spcPts val="0"/>
              </a:spcBef>
              <a:spcAft>
                <a:spcPts val="0"/>
              </a:spcAft>
              <a:buSzPts val="2100"/>
              <a:buNone/>
              <a:defRPr sz="2100"/>
            </a:lvl1pPr>
            <a:lvl2pPr algn="ctr" lvl="1">
              <a:lnSpc>
                <a:spcPct val="100000"/>
              </a:lnSpc>
              <a:spcBef>
                <a:spcPts val="0"/>
              </a:spcBef>
              <a:spcAft>
                <a:spcPts val="0"/>
              </a:spcAft>
              <a:buSzPts val="2100"/>
              <a:buNone/>
              <a:defRPr sz="2100"/>
            </a:lvl2pPr>
            <a:lvl3pPr algn="ctr" lvl="2">
              <a:lnSpc>
                <a:spcPct val="100000"/>
              </a:lnSpc>
              <a:spcBef>
                <a:spcPts val="0"/>
              </a:spcBef>
              <a:spcAft>
                <a:spcPts val="0"/>
              </a:spcAft>
              <a:buSzPts val="2100"/>
              <a:buNone/>
              <a:defRPr sz="2100"/>
            </a:lvl3pPr>
            <a:lvl4pPr algn="ctr" lvl="3">
              <a:lnSpc>
                <a:spcPct val="100000"/>
              </a:lnSpc>
              <a:spcBef>
                <a:spcPts val="0"/>
              </a:spcBef>
              <a:spcAft>
                <a:spcPts val="0"/>
              </a:spcAft>
              <a:buSzPts val="2100"/>
              <a:buNone/>
              <a:defRPr sz="2100"/>
            </a:lvl4pPr>
            <a:lvl5pPr algn="ctr" lvl="4">
              <a:lnSpc>
                <a:spcPct val="100000"/>
              </a:lnSpc>
              <a:spcBef>
                <a:spcPts val="0"/>
              </a:spcBef>
              <a:spcAft>
                <a:spcPts val="0"/>
              </a:spcAft>
              <a:buSzPts val="2100"/>
              <a:buNone/>
              <a:defRPr sz="2100"/>
            </a:lvl5pPr>
            <a:lvl6pPr algn="ctr" lvl="5">
              <a:lnSpc>
                <a:spcPct val="100000"/>
              </a:lnSpc>
              <a:spcBef>
                <a:spcPts val="0"/>
              </a:spcBef>
              <a:spcAft>
                <a:spcPts val="0"/>
              </a:spcAft>
              <a:buSzPts val="2100"/>
              <a:buNone/>
              <a:defRPr sz="2100"/>
            </a:lvl6pPr>
            <a:lvl7pPr algn="ctr" lvl="6">
              <a:lnSpc>
                <a:spcPct val="100000"/>
              </a:lnSpc>
              <a:spcBef>
                <a:spcPts val="0"/>
              </a:spcBef>
              <a:spcAft>
                <a:spcPts val="0"/>
              </a:spcAft>
              <a:buSzPts val="2100"/>
              <a:buNone/>
              <a:defRPr sz="2100"/>
            </a:lvl7pPr>
            <a:lvl8pPr algn="ctr" lvl="7">
              <a:lnSpc>
                <a:spcPct val="100000"/>
              </a:lnSpc>
              <a:spcBef>
                <a:spcPts val="0"/>
              </a:spcBef>
              <a:spcAft>
                <a:spcPts val="0"/>
              </a:spcAft>
              <a:buSzPts val="2100"/>
              <a:buNone/>
              <a:defRPr sz="2100"/>
            </a:lvl8pPr>
            <a:lvl9pPr algn="ctr" lvl="8">
              <a:lnSpc>
                <a:spcPct val="100000"/>
              </a:lnSpc>
              <a:spcBef>
                <a:spcPts val="0"/>
              </a:spcBef>
              <a:spcAft>
                <a:spcPts val="0"/>
              </a:spcAft>
              <a:buSzPts val="2100"/>
              <a:buNone/>
              <a:defRPr sz="2100"/>
            </a:lvl9pPr>
          </a:lstStyle>
          <a:p/>
        </p:txBody>
      </p:sp>
      <p:sp>
        <p:nvSpPr>
          <p:cNvPr id="1048611" name="Google Shape;39;p9"/>
          <p:cNvSpPr txBox="1"/>
          <p:nvPr>
            <p:ph type="body" idx="2"/>
          </p:nvPr>
        </p:nvSpPr>
        <p:spPr>
          <a:xfrm>
            <a:off x="4939500" y="724075"/>
            <a:ext cx="3837000" cy="3695100"/>
          </a:xfrm>
          <a:prstGeom prst="rect"/>
        </p:spPr>
        <p:txBody>
          <a:bodyPr anchor="ctr" anchorCtr="0" bIns="91425" lIns="91425" rIns="91425" spcFirstLastPara="1" tIns="91425" wrap="square">
            <a:normAutofit/>
          </a:bodyPr>
          <a:lstStyle>
            <a:lvl1pPr indent="-342900" lvl="0" marL="457200">
              <a:spcBef>
                <a:spcPts val="0"/>
              </a:spcBef>
              <a:spcAft>
                <a:spcPts val="0"/>
              </a:spcAft>
              <a:buSzPts val="1800"/>
              <a:buChar char="●"/>
            </a:lvl1pPr>
            <a:lvl2pPr indent="-317500" lvl="1" marL="914400">
              <a:spcBef>
                <a:spcPts val="0"/>
              </a:spcBef>
              <a:spcAft>
                <a:spcPts val="0"/>
              </a:spcAft>
              <a:buSzPts val="1400"/>
              <a:buChar char="○"/>
            </a:lvl2pPr>
            <a:lvl3pPr indent="-317500" lvl="2" marL="1371600">
              <a:spcBef>
                <a:spcPts val="0"/>
              </a:spcBef>
              <a:spcAft>
                <a:spcPts val="0"/>
              </a:spcAft>
              <a:buSzPts val="1400"/>
              <a:buChar char="■"/>
            </a:lvl3pPr>
            <a:lvl4pPr indent="-317500" lvl="3" marL="1828800">
              <a:spcBef>
                <a:spcPts val="0"/>
              </a:spcBef>
              <a:spcAft>
                <a:spcPts val="0"/>
              </a:spcAft>
              <a:buSzPts val="1400"/>
              <a:buChar char="●"/>
            </a:lvl4pPr>
            <a:lvl5pPr indent="-317500" lvl="4" marL="2286000">
              <a:spcBef>
                <a:spcPts val="0"/>
              </a:spcBef>
              <a:spcAft>
                <a:spcPts val="0"/>
              </a:spcAft>
              <a:buSzPts val="1400"/>
              <a:buChar char="○"/>
            </a:lvl5pPr>
            <a:lvl6pPr indent="-317500" lvl="5" marL="2743200">
              <a:spcBef>
                <a:spcPts val="0"/>
              </a:spcBef>
              <a:spcAft>
                <a:spcPts val="0"/>
              </a:spcAft>
              <a:buSzPts val="1400"/>
              <a:buChar char="■"/>
            </a:lvl6pPr>
            <a:lvl7pPr indent="-317500" lvl="6" marL="3200400">
              <a:spcBef>
                <a:spcPts val="0"/>
              </a:spcBef>
              <a:spcAft>
                <a:spcPts val="0"/>
              </a:spcAft>
              <a:buSzPts val="1400"/>
              <a:buChar char="●"/>
            </a:lvl7pPr>
            <a:lvl8pPr indent="-317500" lvl="7" marL="3657600">
              <a:spcBef>
                <a:spcPts val="0"/>
              </a:spcBef>
              <a:spcAft>
                <a:spcPts val="0"/>
              </a:spcAft>
              <a:buSzPts val="1400"/>
              <a:buChar char="○"/>
            </a:lvl8pPr>
            <a:lvl9pPr indent="-317500" lvl="8" marL="4114800">
              <a:spcBef>
                <a:spcPts val="0"/>
              </a:spcBef>
              <a:spcAft>
                <a:spcPts val="0"/>
              </a:spcAft>
              <a:buSzPts val="1400"/>
              <a:buChar char="■"/>
            </a:lvl9pPr>
          </a:lstStyle>
          <a:p/>
        </p:txBody>
      </p:sp>
      <p:sp>
        <p:nvSpPr>
          <p:cNvPr id="1048612" name="Google Shape;40;p9"/>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22" name="Shape 41"/>
        <p:cNvGrpSpPr/>
        <p:nvPr/>
      </p:nvGrpSpPr>
      <p:grpSpPr>
        <a:xfrm>
          <a:off x="0" y="0"/>
          <a:ext cx="0" cy="0"/>
          <a:chOff x="0" y="0"/>
          <a:chExt cx="0" cy="0"/>
        </a:xfrm>
      </p:grpSpPr>
      <p:sp>
        <p:nvSpPr>
          <p:cNvPr id="1048592" name="Google Shape;42;p10"/>
          <p:cNvSpPr txBox="1"/>
          <p:nvPr>
            <p:ph type="body" idx="1"/>
          </p:nvPr>
        </p:nvSpPr>
        <p:spPr>
          <a:xfrm>
            <a:off x="311700" y="4230575"/>
            <a:ext cx="5998800" cy="605100"/>
          </a:xfrm>
          <a:prstGeom prst="rect"/>
        </p:spPr>
        <p:txBody>
          <a:bodyPr anchor="ctr" anchorCtr="0" bIns="91425" lIns="91425" rIns="91425" spcFirstLastPara="1" tIns="91425" wrap="square">
            <a:normAutofit/>
          </a:bodyPr>
          <a:lstStyle>
            <a:lvl1pPr indent="-228600" lvl="0" marL="457200">
              <a:lnSpc>
                <a:spcPct val="100000"/>
              </a:lnSpc>
              <a:spcBef>
                <a:spcPts val="0"/>
              </a:spcBef>
              <a:spcAft>
                <a:spcPts val="0"/>
              </a:spcAft>
              <a:buSzPts val="1800"/>
              <a:buNone/>
            </a:lvl1pPr>
          </a:lstStyle>
          <a:p/>
        </p:txBody>
      </p:sp>
      <p:sp>
        <p:nvSpPr>
          <p:cNvPr id="1048593" name="Google Shape;43;p10"/>
          <p:cNvSpPr txBox="1"/>
          <p:nvPr>
            <p:ph type="sldNum" idx="12"/>
          </p:nvPr>
        </p:nvSpPr>
        <p:spPr>
          <a:xfrm>
            <a:off x="8472458" y="4663217"/>
            <a:ext cx="548700" cy="393600"/>
          </a:xfrm>
          <a:prstGeom prst="rect"/>
        </p:spPr>
        <p:txBody>
          <a:bodyPr anchor="ctr" anchorCtr="0" bIns="91425" lIns="91425" rIns="91425" spcFirstLastPara="1" tIns="91425" wrap="square">
            <a:normAutofit/>
          </a:bodyPr>
          <a:lstStyle>
            <a:lvl1pPr lvl="0">
              <a:buNone/>
            </a:lvl1pPr>
            <a:lvl2pPr lvl="1">
              <a:buNone/>
            </a:lvl2pPr>
            <a:lvl3pPr lvl="2">
              <a:buNone/>
            </a:lvl3pPr>
            <a:lvl4pPr lvl="3">
              <a:buNone/>
            </a:lvl4pPr>
            <a:lvl5pPr lvl="4">
              <a:buNone/>
            </a:lvl5pPr>
            <a:lvl6pPr lvl="5">
              <a:buNone/>
            </a:lvl6pPr>
            <a:lvl7pPr lvl="6">
              <a:buNone/>
            </a:lvl7pPr>
            <a:lvl8pPr lvl="7">
              <a:buNone/>
            </a:lvl8pPr>
            <a:lvl9pPr lvl="8">
              <a:buNone/>
            </a:lvl9pPr>
          </a:lstStyle>
          <a:p>
            <a:pPr algn="r" indent="0" lvl="0" marL="0" rtl="0">
              <a:spcBef>
                <a:spcPts val="0"/>
              </a:spcBef>
              <a:spcAft>
                <a:spcPts val="0"/>
              </a:spcAft>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p:bgPr>
    </p:bg>
    <p:spTree>
      <p:nvGrpSpPr>
        <p:cNvPr id="3" name="Shape 5"/>
        <p:cNvGrpSpPr/>
        <p:nvPr/>
      </p:nvGrpSpPr>
      <p:grpSpPr>
        <a:xfrm>
          <a:off x="0" y="0"/>
          <a:ext cx="0" cy="0"/>
          <a:chOff x="0" y="0"/>
          <a:chExt cx="0" cy="0"/>
        </a:xfrm>
      </p:grpSpPr>
      <p:sp>
        <p:nvSpPr>
          <p:cNvPr id="1048576" name="Google Shape;6;p1"/>
          <p:cNvSpPr txBox="1"/>
          <p:nvPr>
            <p:ph type="title"/>
          </p:nvPr>
        </p:nvSpPr>
        <p:spPr>
          <a:xfrm>
            <a:off x="311700" y="445025"/>
            <a:ext cx="8520600" cy="572700"/>
          </a:xfrm>
          <a:prstGeom prst="rect"/>
          <a:noFill/>
          <a:ln>
            <a:noFill/>
          </a:ln>
        </p:spPr>
        <p:txBody>
          <a:bodyPr anchor="t" anchorCtr="0" bIns="91425" lIns="91425" rIns="91425" spcFirstLastPara="1" tIns="91425" wrap="square">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1048577" name="Google Shape;7;p1"/>
          <p:cNvSpPr txBox="1"/>
          <p:nvPr>
            <p:ph type="body" idx="1"/>
          </p:nvPr>
        </p:nvSpPr>
        <p:spPr>
          <a:xfrm>
            <a:off x="311700" y="1152475"/>
            <a:ext cx="8520600" cy="3416400"/>
          </a:xfrm>
          <a:prstGeom prst="rect"/>
          <a:noFill/>
          <a:ln>
            <a:noFill/>
          </a:ln>
        </p:spPr>
        <p:txBody>
          <a:bodyPr anchor="t" anchorCtr="0" bIns="91425" lIns="91425" rIns="91425" spcFirstLastPara="1" tIns="91425" wrap="square">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1048578" name="Google Shape;8;p1"/>
          <p:cNvSpPr txBox="1"/>
          <p:nvPr>
            <p:ph type="sldNum" idx="12"/>
          </p:nvPr>
        </p:nvSpPr>
        <p:spPr>
          <a:xfrm>
            <a:off x="8472458" y="4663217"/>
            <a:ext cx="548700" cy="393600"/>
          </a:xfrm>
          <a:prstGeom prst="rect"/>
          <a:noFill/>
          <a:ln>
            <a:noFill/>
          </a:ln>
        </p:spPr>
        <p:txBody>
          <a:bodyPr anchor="ctr" anchorCtr="0" bIns="91425" lIns="91425" rIns="91425" spcFirstLastPara="1" tIns="91425" wrap="square">
            <a:normAutofit/>
          </a:bodyPr>
          <a:lstStyle>
            <a:lvl1pPr algn="r" lvl="0">
              <a:buNone/>
              <a:defRPr sz="1000">
                <a:solidFill>
                  <a:schemeClr val="dk2"/>
                </a:solidFill>
              </a:defRPr>
            </a:lvl1pPr>
            <a:lvl2pPr algn="r" lvl="1">
              <a:buNone/>
              <a:defRPr sz="1000">
                <a:solidFill>
                  <a:schemeClr val="dk2"/>
                </a:solidFill>
              </a:defRPr>
            </a:lvl2pPr>
            <a:lvl3pPr algn="r" lvl="2">
              <a:buNone/>
              <a:defRPr sz="1000">
                <a:solidFill>
                  <a:schemeClr val="dk2"/>
                </a:solidFill>
              </a:defRPr>
            </a:lvl3pPr>
            <a:lvl4pPr algn="r" lvl="3">
              <a:buNone/>
              <a:defRPr sz="1000">
                <a:solidFill>
                  <a:schemeClr val="dk2"/>
                </a:solidFill>
              </a:defRPr>
            </a:lvl4pPr>
            <a:lvl5pPr algn="r" lvl="4">
              <a:buNone/>
              <a:defRPr sz="1000">
                <a:solidFill>
                  <a:schemeClr val="dk2"/>
                </a:solidFill>
              </a:defRPr>
            </a:lvl5pPr>
            <a:lvl6pPr algn="r" lvl="5">
              <a:buNone/>
              <a:defRPr sz="1000">
                <a:solidFill>
                  <a:schemeClr val="dk2"/>
                </a:solidFill>
              </a:defRPr>
            </a:lvl6pPr>
            <a:lvl7pPr algn="r" lvl="6">
              <a:buNone/>
              <a:defRPr sz="1000">
                <a:solidFill>
                  <a:schemeClr val="dk2"/>
                </a:solidFill>
              </a:defRPr>
            </a:lvl7pPr>
            <a:lvl8pPr algn="r" lvl="7">
              <a:buNone/>
              <a:defRPr sz="1000">
                <a:solidFill>
                  <a:schemeClr val="dk2"/>
                </a:solidFill>
              </a:defRPr>
            </a:lvl8pPr>
            <a:lvl9pPr algn="r" lvl="8">
              <a:buNone/>
              <a:defRPr sz="1000">
                <a:solidFill>
                  <a:schemeClr val="dk2"/>
                </a:solidFill>
              </a:defRPr>
            </a:lvl9pPr>
          </a:lstStyle>
          <a:p>
            <a:pPr algn="r" indent="0" lvl="0" marL="0" rtl="0">
              <a:spcBef>
                <a:spcPts val="0"/>
              </a:spcBef>
              <a:spcAft>
                <a:spcPts val="0"/>
              </a:spcAft>
              <a:buNone/>
            </a:pPr>
            <a:fld id="{00000000-1234-1234-1234-123412341234}" type="slidenum">
              <a:rPr lang="en"/>
              <a:t>‹#›</a:t>
            </a:fld>
          </a:p>
        </p:txBody>
      </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titleStyle>
    <p:body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bodyStyle>
    <p:otherStyle>
      <a:defPPr algn="l" lvl="0" marR="0" rtl="0">
        <a:lnSpc>
          <a:spcPct val="100000"/>
        </a:lnSpc>
        <a:spcBef>
          <a:spcPts val="0"/>
        </a:spcBef>
        <a:spcAft>
          <a:spcPts val="0"/>
        </a:spcAft>
      </a:defPPr>
      <a:lvl1pPr algn="l" lvl="0"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1pPr>
      <a:lvl2pPr algn="l" lvl="1"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2pPr>
      <a:lvl3pPr algn="l" lvl="2"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3pPr>
      <a:lvl4pPr algn="l" lvl="3"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4pPr>
      <a:lvl5pPr algn="l" lvl="4"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5pPr>
      <a:lvl6pPr algn="l" lvl="5"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6pPr>
      <a:lvl7pPr algn="l" lvl="6"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7pPr>
      <a:lvl8pPr algn="l" lvl="7"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8pPr>
      <a:lvl9pPr algn="l" lvl="8" marR="0" rtl="0">
        <a:lnSpc>
          <a:spcPct val="100000"/>
        </a:lnSpc>
        <a:spcBef>
          <a:spcPts val="0"/>
        </a:spcBef>
        <a:spcAft>
          <a:spcPts val="0"/>
        </a:spcAft>
        <a:buClr>
          <a:srgbClr val="000000"/>
        </a:buClr>
        <a:buFont typeface="Arial"/>
        <a:defRPr b="0" cap="none" sz="1400" i="0" strike="noStrike" u="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1" name=""/>
        <p:cNvGrpSpPr/>
        <p:nvPr/>
      </p:nvGrpSpPr>
      <p:grpSpPr>
        <a:xfrm>
          <a:off x="0" y="0"/>
          <a:ext cx="0" cy="0"/>
          <a:chOff x="0" y="0"/>
          <a:chExt cx="0" cy="0"/>
        </a:xfrm>
      </p:grpSpPr>
      <p:sp>
        <p:nvSpPr>
          <p:cNvPr id="1048617" name=""/>
          <p:cNvSpPr txBox="1"/>
          <p:nvPr/>
        </p:nvSpPr>
        <p:spPr>
          <a:xfrm>
            <a:off x="275884" y="510432"/>
            <a:ext cx="8868116" cy="3863340"/>
          </a:xfrm>
          <a:prstGeom prst="rect"/>
        </p:spPr>
        <p:txBody>
          <a:bodyPr rtlCol="0" wrap="square">
            <a:spAutoFit/>
          </a:bodyPr>
          <a:p>
            <a:r>
              <a:rPr sz="2800" lang="en-NG">
                <a:solidFill>
                  <a:srgbClr val="000000"/>
                </a:solidFill>
              </a:rPr>
              <a:t>Change management process outline, emphasizing its importance in maintaining security and operational integrity in the health sector </a:t>
            </a:r>
            <a:r>
              <a:rPr sz="2800" lang="en-US">
                <a:solidFill>
                  <a:srgbClr val="000000"/>
                </a:solidFill>
              </a:rPr>
              <a:t>.</a:t>
            </a:r>
            <a:endParaRPr sz="2800" lang="en-NG">
              <a:solidFill>
                <a:srgbClr val="000000"/>
              </a:solidFill>
            </a:endParaRPr>
          </a:p>
          <a:p>
            <a:r>
              <a:rPr sz="2800" lang="en-NG">
                <a:solidFill>
                  <a:srgbClr val="000000"/>
                </a:solidFill>
              </a:rPr>
              <a:t>I. Planning</a:t>
            </a:r>
            <a:endParaRPr sz="2800" lang="en-NG">
              <a:solidFill>
                <a:srgbClr val="000000"/>
              </a:solidFill>
            </a:endParaRPr>
          </a:p>
          <a:p>
            <a:r>
              <a:rPr sz="2800" lang="en-NG">
                <a:solidFill>
                  <a:srgbClr val="000000"/>
                </a:solidFill>
              </a:rPr>
              <a:t>- Define cybersecurity goals and objectives</a:t>
            </a:r>
            <a:endParaRPr sz="2800" lang="en-NG">
              <a:solidFill>
                <a:srgbClr val="000000"/>
              </a:solidFill>
            </a:endParaRPr>
          </a:p>
          <a:p>
            <a:r>
              <a:rPr sz="2800" lang="en-NG">
                <a:solidFill>
                  <a:srgbClr val="000000"/>
                </a:solidFill>
              </a:rPr>
              <a:t>- Conduct risk assessments and vulnerability identification</a:t>
            </a:r>
            <a:endParaRPr sz="2800" lang="en-NG">
              <a:solidFill>
                <a:srgbClr val="000000"/>
              </a:solidFill>
            </a:endParaRPr>
          </a:p>
          <a:p>
            <a:r>
              <a:rPr sz="2800" lang="en-NG">
                <a:solidFill>
                  <a:srgbClr val="000000"/>
                </a:solidFill>
              </a:rPr>
              <a:t>- Develop policies, procedures, and protocols</a:t>
            </a:r>
            <a:endParaRPr sz="2800" lang="en-NG">
              <a:solidFill>
                <a:srgbClr val="000000"/>
              </a:solidFill>
            </a:endParaRPr>
          </a:p>
          <a:p>
            <a:r>
              <a:rPr sz="2800" lang="en-NG">
                <a:solidFill>
                  <a:srgbClr val="000000"/>
                </a:solidFill>
              </a:rPr>
              <a:t>- Establish roles and responsibilities</a:t>
            </a:r>
            <a:endParaRPr sz="2800" lang="en-NG">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32" name=""/>
        <p:cNvGrpSpPr/>
        <p:nvPr/>
      </p:nvGrpSpPr>
      <p:grpSpPr>
        <a:xfrm>
          <a:off x="0" y="0"/>
          <a:ext cx="0" cy="0"/>
          <a:chOff x="0" y="0"/>
          <a:chExt cx="0" cy="0"/>
        </a:xfrm>
      </p:grpSpPr>
      <p:sp>
        <p:nvSpPr>
          <p:cNvPr id="1048618" name=""/>
          <p:cNvSpPr txBox="1"/>
          <p:nvPr/>
        </p:nvSpPr>
        <p:spPr>
          <a:xfrm>
            <a:off x="221040" y="410756"/>
            <a:ext cx="8701918" cy="3863340"/>
          </a:xfrm>
          <a:prstGeom prst="rect"/>
        </p:spPr>
        <p:txBody>
          <a:bodyPr rtlCol="0" wrap="square">
            <a:spAutoFit/>
          </a:bodyPr>
          <a:p>
            <a:r>
              <a:rPr sz="2800" lang="en-NG">
                <a:solidFill>
                  <a:srgbClr val="000000"/>
                </a:solidFill>
              </a:rPr>
              <a:t>II. Organizing
- Designate cybersecurity teams and incident response teams
- Define communication channels and escalation procedures
- Assign resources and budget for cybersecurity measures
- Establish training programs for employees</a:t>
            </a:r>
            <a:endParaRPr sz="2800" lang="en-NG">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3" name=""/>
        <p:cNvGrpSpPr/>
        <p:nvPr/>
      </p:nvGrpSpPr>
      <p:grpSpPr>
        <a:xfrm>
          <a:off x="0" y="0"/>
          <a:ext cx="0" cy="0"/>
          <a:chOff x="0" y="0"/>
          <a:chExt cx="0" cy="0"/>
        </a:xfrm>
      </p:grpSpPr>
      <p:sp>
        <p:nvSpPr>
          <p:cNvPr id="1048619" name=""/>
          <p:cNvSpPr txBox="1"/>
          <p:nvPr/>
        </p:nvSpPr>
        <p:spPr>
          <a:xfrm>
            <a:off x="454402" y="741482"/>
            <a:ext cx="8235196" cy="3025140"/>
          </a:xfrm>
          <a:prstGeom prst="rect"/>
        </p:spPr>
        <p:txBody>
          <a:bodyPr rtlCol="0" wrap="square">
            <a:spAutoFit/>
          </a:bodyPr>
          <a:p>
            <a:r>
              <a:rPr sz="2800" lang="en-NG">
                <a:solidFill>
                  <a:srgbClr val="000000"/>
                </a:solidFill>
              </a:rPr>
              <a:t>III. Implementing
- Deploy cybersecurity controls and technologies (e.g., firewalls, encryption)
- Configure and monitor systems and networks
- Enforce policies and procedures
- Conduct regular security awareness training</a:t>
            </a:r>
            <a:endParaRPr sz="2800" lang="en-NG">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34" name=""/>
        <p:cNvGrpSpPr/>
        <p:nvPr/>
      </p:nvGrpSpPr>
      <p:grpSpPr>
        <a:xfrm>
          <a:off x="0" y="0"/>
          <a:ext cx="0" cy="0"/>
          <a:chOff x="0" y="0"/>
          <a:chExt cx="0" cy="0"/>
        </a:xfrm>
      </p:grpSpPr>
      <p:sp>
        <p:nvSpPr>
          <p:cNvPr id="1048620" name=""/>
          <p:cNvSpPr txBox="1"/>
          <p:nvPr/>
        </p:nvSpPr>
        <p:spPr>
          <a:xfrm>
            <a:off x="485137" y="430529"/>
            <a:ext cx="8173725" cy="4282441"/>
          </a:xfrm>
          <a:prstGeom prst="rect"/>
        </p:spPr>
        <p:txBody>
          <a:bodyPr rtlCol="0" wrap="square">
            <a:spAutoFit/>
          </a:bodyPr>
          <a:p>
            <a:r>
              <a:rPr sz="2800" lang="en-NG">
                <a:solidFill>
                  <a:srgbClr val="000000"/>
                </a:solidFill>
              </a:rPr>
              <a:t>IV. Monitoring and Evaluating
- Continuously monitor systems and networks for security breaches
- Conduct regular security audits and risk assessments
- Evaluate incident response effectiveness
- Identify areas for improvement and implement changes
</a:t>
            </a:r>
            <a:endParaRPr sz="2800" lang="en-NG">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622" name=""/>
          <p:cNvSpPr txBox="1"/>
          <p:nvPr/>
        </p:nvSpPr>
        <p:spPr>
          <a:xfrm>
            <a:off x="497657" y="849630"/>
            <a:ext cx="7707004" cy="3444240"/>
          </a:xfrm>
          <a:prstGeom prst="rect"/>
        </p:spPr>
        <p:txBody>
          <a:bodyPr rtlCol="0" wrap="square">
            <a:spAutoFit/>
          </a:bodyPr>
          <a:p>
            <a:r>
              <a:rPr sz="2800" lang="en-NG">
                <a:solidFill>
                  <a:srgbClr val="000000"/>
                </a:solidFill>
              </a:rPr>
              <a:t>V. Reviewing and Improving
- Review security incidents and near-misses
- Conduct post-incident reviews and lessons-learned exercises
- Update policies, procedures, and protocols as needed
- Continuously improve cybersecurity posture</a:t>
            </a:r>
            <a:endParaRPr sz="2800" lang="en-NG">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37" name=""/>
        <p:cNvGrpSpPr/>
        <p:nvPr/>
      </p:nvGrpSpPr>
      <p:grpSpPr>
        <a:xfrm>
          <a:off x="0" y="0"/>
          <a:ext cx="0" cy="0"/>
          <a:chOff x="0" y="0"/>
          <a:chExt cx="0" cy="0"/>
        </a:xfrm>
      </p:grpSpPr>
      <p:sp>
        <p:nvSpPr>
          <p:cNvPr id="1048623" name=""/>
          <p:cNvSpPr txBox="1"/>
          <p:nvPr/>
        </p:nvSpPr>
        <p:spPr>
          <a:xfrm>
            <a:off x="292756" y="555161"/>
            <a:ext cx="8558486" cy="4282441"/>
          </a:xfrm>
          <a:prstGeom prst="rect"/>
        </p:spPr>
        <p:txBody>
          <a:bodyPr rtlCol="0" wrap="square">
            <a:spAutoFit/>
          </a:bodyPr>
          <a:p>
            <a:r>
              <a:rPr sz="2800" lang="en-NG">
                <a:solidFill>
                  <a:srgbClr val="000000"/>
                </a:solidFill>
              </a:rPr>
              <a:t>Importance in health sector:
- Protect patient data and confidentiality (e.g., HIPAA)
- Ensure integrity of medical records and systems
- Prevent cyber attacks on medical devices and infrastructure
- Maintain business continuity and operational integrity
- Protect against physical security threats (e.g., facility breaches)</a:t>
            </a:r>
            <a:r>
              <a:rPr sz="2800" lang="en-US">
                <a:solidFill>
                  <a:srgbClr val="000000"/>
                </a:solidFill>
              </a:rPr>
              <a:t>.</a:t>
            </a:r>
            <a:endParaRPr sz="2800" lang="en-NG">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38" name=""/>
        <p:cNvGrpSpPr/>
        <p:nvPr/>
      </p:nvGrpSpPr>
      <p:grpSpPr>
        <a:xfrm>
          <a:off x="0" y="0"/>
          <a:ext cx="0" cy="0"/>
          <a:chOff x="0" y="0"/>
          <a:chExt cx="0" cy="0"/>
        </a:xfrm>
      </p:grpSpPr>
      <p:sp>
        <p:nvSpPr>
          <p:cNvPr id="1048624" name=""/>
          <p:cNvSpPr txBox="1"/>
          <p:nvPr/>
        </p:nvSpPr>
        <p:spPr>
          <a:xfrm>
            <a:off x="507904" y="983572"/>
            <a:ext cx="8128192" cy="3444240"/>
          </a:xfrm>
          <a:prstGeom prst="rect"/>
        </p:spPr>
        <p:txBody>
          <a:bodyPr rtlCol="0" wrap="square">
            <a:spAutoFit/>
          </a:bodyPr>
          <a:p>
            <a:r>
              <a:rPr sz="2800" lang="en-NG">
                <a:solidFill>
                  <a:srgbClr val="000000"/>
                </a:solidFill>
              </a:rPr>
              <a:t>By following this management process, healthcare organizations can maintain the confidentiality, integrity, and availability of patient data and ensure the operational integrity of their facilities and systems. Effective cybersecurity management is critical to preventing cyber attacks, protecting patient care, and maintaining trust in the healthcare system.</a:t>
            </a:r>
            <a:endParaRPr sz="2800" lang="en-NG">
              <a:solidFill>
                <a:srgbClr val="00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creator>SM-G975U</dc:creator>
  <dcterms:created xsi:type="dcterms:W3CDTF">2024-06-10T09:12:59Z</dcterms:created>
  <dcterms:modified xsi:type="dcterms:W3CDTF">2024-06-10T09:12:59Z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6ee2924c764e43d39321b6bec04571c9</vt:lpwstr>
  </property>
</Properties>
</file>